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8" r:id="rId4"/>
    <p:sldId id="261" r:id="rId5"/>
    <p:sldId id="269" r:id="rId6"/>
    <p:sldId id="274" r:id="rId7"/>
    <p:sldId id="275" r:id="rId8"/>
    <p:sldId id="276" r:id="rId9"/>
    <p:sldId id="277" r:id="rId10"/>
    <p:sldId id="278" r:id="rId11"/>
    <p:sldId id="273" r:id="rId12"/>
    <p:sldId id="279" r:id="rId13"/>
    <p:sldId id="270" r:id="rId14"/>
    <p:sldId id="280" r:id="rId15"/>
  </p:sldIdLst>
  <p:sldSz cx="12801600" cy="9601200" type="A3"/>
  <p:notesSz cx="14449425" cy="10020300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400" autoAdjust="0"/>
  </p:normalViewPr>
  <p:slideViewPr>
    <p:cSldViewPr>
      <p:cViewPr>
        <p:scale>
          <a:sx n="62" d="100"/>
          <a:sy n="62" d="100"/>
        </p:scale>
        <p:origin x="-96" y="-414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6260640" cy="501650"/>
          </a:xfrm>
          <a:prstGeom prst="rect">
            <a:avLst/>
          </a:prstGeom>
        </p:spPr>
        <p:txBody>
          <a:bodyPr vert="horz" lIns="132253" tIns="66127" rIns="132253" bIns="66127" rtlCol="0"/>
          <a:lstStyle>
            <a:lvl1pPr algn="l">
              <a:defRPr sz="17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8185456" y="1"/>
            <a:ext cx="6260640" cy="501650"/>
          </a:xfrm>
          <a:prstGeom prst="rect">
            <a:avLst/>
          </a:prstGeom>
        </p:spPr>
        <p:txBody>
          <a:bodyPr vert="horz" lIns="132253" tIns="66127" rIns="132253" bIns="66127" rtlCol="0"/>
          <a:lstStyle>
            <a:lvl1pPr algn="r">
              <a:defRPr sz="1700"/>
            </a:lvl1pPr>
          </a:lstStyle>
          <a:p>
            <a:fld id="{1DE5E030-8C2F-4A45-BECA-1FC90AEC4153}" type="datetimeFigureOut">
              <a:rPr lang="ru-RU" smtClean="0"/>
              <a:pPr/>
              <a:t>29.06.2019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719638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253" tIns="66127" rIns="132253" bIns="6612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445281" y="4759325"/>
            <a:ext cx="11558874" cy="4510087"/>
          </a:xfrm>
          <a:prstGeom prst="rect">
            <a:avLst/>
          </a:prstGeom>
        </p:spPr>
        <p:txBody>
          <a:bodyPr vert="horz" lIns="132253" tIns="66127" rIns="132253" bIns="6612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517065"/>
            <a:ext cx="6260640" cy="501650"/>
          </a:xfrm>
          <a:prstGeom prst="rect">
            <a:avLst/>
          </a:prstGeom>
        </p:spPr>
        <p:txBody>
          <a:bodyPr vert="horz" lIns="132253" tIns="66127" rIns="132253" bIns="66127" rtlCol="0" anchor="b"/>
          <a:lstStyle>
            <a:lvl1pPr algn="l">
              <a:defRPr sz="17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8185456" y="9517065"/>
            <a:ext cx="6260640" cy="501650"/>
          </a:xfrm>
          <a:prstGeom prst="rect">
            <a:avLst/>
          </a:prstGeom>
        </p:spPr>
        <p:txBody>
          <a:bodyPr vert="horz" lIns="132253" tIns="66127" rIns="132253" bIns="66127" rtlCol="0" anchor="b"/>
          <a:lstStyle>
            <a:lvl1pPr algn="r">
              <a:defRPr sz="1700"/>
            </a:lvl1pPr>
          </a:lstStyle>
          <a:p>
            <a:fld id="{2F418AED-09CC-4551-8C80-D2EE07585A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954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50FB-3856-42AC-A9D1-5DF30A1076EF}" type="datetimeFigureOut">
              <a:rPr lang="ru-RU" smtClean="0"/>
              <a:pPr/>
              <a:t>29.06.2019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DC78-DE8E-4B1D-9E3F-ECE666AEB7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484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50FB-3856-42AC-A9D1-5DF30A1076EF}" type="datetimeFigureOut">
              <a:rPr lang="ru-RU" smtClean="0"/>
              <a:pPr/>
              <a:t>29.06.2019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DC78-DE8E-4B1D-9E3F-ECE666AEB7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756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50FB-3856-42AC-A9D1-5DF30A1076EF}" type="datetimeFigureOut">
              <a:rPr lang="ru-RU" smtClean="0"/>
              <a:pPr/>
              <a:t>29.06.2019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DC78-DE8E-4B1D-9E3F-ECE666AEB7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595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50FB-3856-42AC-A9D1-5DF30A1076EF}" type="datetimeFigureOut">
              <a:rPr lang="ru-RU" smtClean="0"/>
              <a:pPr/>
              <a:t>29.06.2019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DC78-DE8E-4B1D-9E3F-ECE666AEB7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135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50FB-3856-42AC-A9D1-5DF30A1076EF}" type="datetimeFigureOut">
              <a:rPr lang="ru-RU" smtClean="0"/>
              <a:pPr/>
              <a:t>29.06.2019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DC78-DE8E-4B1D-9E3F-ECE666AEB7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122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50FB-3856-42AC-A9D1-5DF30A1076EF}" type="datetimeFigureOut">
              <a:rPr lang="ru-RU" smtClean="0"/>
              <a:pPr/>
              <a:t>29.06.2019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DC78-DE8E-4B1D-9E3F-ECE666AEB7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328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50FB-3856-42AC-A9D1-5DF30A1076EF}" type="datetimeFigureOut">
              <a:rPr lang="ru-RU" smtClean="0"/>
              <a:pPr/>
              <a:t>29.06.2019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DC78-DE8E-4B1D-9E3F-ECE666AEB7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991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50FB-3856-42AC-A9D1-5DF30A1076EF}" type="datetimeFigureOut">
              <a:rPr lang="ru-RU" smtClean="0"/>
              <a:pPr/>
              <a:t>29.06.2019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DC78-DE8E-4B1D-9E3F-ECE666AEB7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858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50FB-3856-42AC-A9D1-5DF30A1076EF}" type="datetimeFigureOut">
              <a:rPr lang="ru-RU" smtClean="0"/>
              <a:pPr/>
              <a:t>29.06.2019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DC78-DE8E-4B1D-9E3F-ECE666AEB7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535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50FB-3856-42AC-A9D1-5DF30A1076EF}" type="datetimeFigureOut">
              <a:rPr lang="ru-RU" smtClean="0"/>
              <a:pPr/>
              <a:t>29.06.2019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DC78-DE8E-4B1D-9E3F-ECE666AEB7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02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50FB-3856-42AC-A9D1-5DF30A1076EF}" type="datetimeFigureOut">
              <a:rPr lang="ru-RU" smtClean="0"/>
              <a:pPr/>
              <a:t>29.06.2019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DC78-DE8E-4B1D-9E3F-ECE666AEB7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969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50FB-3856-42AC-A9D1-5DF30A1076EF}" type="datetimeFigureOut">
              <a:rPr lang="ru-RU" smtClean="0"/>
              <a:pPr/>
              <a:t>29.06.2019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ADC78-DE8E-4B1D-9E3F-ECE666AEB7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193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10000" r="-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192" y="2568352"/>
            <a:ext cx="10913288" cy="2016224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Благоустройство общественной территории – парка Мемориала воинам, погибшим в годы 1941-1945г.,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8152" y="5016624"/>
            <a:ext cx="11737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ул. Советская,  пос.Уральский, </a:t>
            </a:r>
          </a:p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Первомайский район,  Оренбургская область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48108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10000" r="-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76464" y="696144"/>
            <a:ext cx="75283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общественной территории –</a:t>
            </a:r>
          </a:p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парка Мемориала воинам, погибшим в годы 1941-1945г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2608" y="1632248"/>
            <a:ext cx="46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Памятные тумбы.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C:\Users\E845~1\AppData\Local\Temp\Rar$DIa4348.28140\IMG_20190626_204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2768" y="2352328"/>
            <a:ext cx="6336704" cy="4752528"/>
          </a:xfrm>
          <a:prstGeom prst="rect">
            <a:avLst/>
          </a:prstGeom>
          <a:noFill/>
        </p:spPr>
      </p:pic>
      <p:pic>
        <p:nvPicPr>
          <p:cNvPr id="46083" name="Picture 3" descr="C:\Users\E845~1\AppData\Local\Temp\Rar$DIa4348.30675\IMG_20190626_204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128" y="2568352"/>
            <a:ext cx="5992755" cy="4494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183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10000" r="-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200" y="1992288"/>
            <a:ext cx="108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cs typeface="Arial" pitchFamily="34" charset="0"/>
            </a:endParaRP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856184" y="1992288"/>
            <a:ext cx="10441160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Благоустройством  </a:t>
            </a:r>
            <a:r>
              <a:rPr lang="ru-RU" sz="2400" dirty="0" smtClean="0">
                <a:cs typeface="Times New Roman" pitchFamily="18" charset="0"/>
              </a:rPr>
              <a:t>предусматривается  следующие работы 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cs typeface="Times New Roman" pitchFamily="18" charset="0"/>
              </a:rPr>
              <a:t> Ремонт </a:t>
            </a:r>
            <a:r>
              <a:rPr lang="ru-RU" sz="2400" dirty="0" smtClean="0">
                <a:cs typeface="Times New Roman" pitchFamily="18" charset="0"/>
              </a:rPr>
              <a:t>памятников;(очистка, шпатлевка, покраска, облицовка постаментов </a:t>
            </a:r>
            <a:r>
              <a:rPr lang="ru-RU" sz="2400" dirty="0" smtClean="0">
                <a:cs typeface="Times New Roman" pitchFamily="18" charset="0"/>
              </a:rPr>
              <a:t>керамогранитной</a:t>
            </a:r>
            <a:r>
              <a:rPr lang="ru-RU" sz="2400" dirty="0" smtClean="0">
                <a:cs typeface="Times New Roman" pitchFamily="18" charset="0"/>
              </a:rPr>
              <a:t> плиткой , полировка)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cs typeface="Times New Roman" pitchFamily="18" charset="0"/>
              </a:rPr>
              <a:t>Демонтаж </a:t>
            </a:r>
            <a:r>
              <a:rPr lang="ru-RU" sz="2400" dirty="0" smtClean="0">
                <a:cs typeface="Times New Roman" pitchFamily="18" charset="0"/>
              </a:rPr>
              <a:t>памятных тумб</a:t>
            </a:r>
            <a:r>
              <a:rPr lang="ru-RU" sz="2400" dirty="0" smtClean="0">
                <a:cs typeface="Times New Roman" pitchFamily="18" charset="0"/>
              </a:rPr>
              <a:t>; (разборка памятных тумб)</a:t>
            </a:r>
            <a:endParaRPr lang="ru-RU" sz="2400" dirty="0" smtClean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cs typeface="Times New Roman" pitchFamily="18" charset="0"/>
              </a:rPr>
              <a:t> Устройство асфальтобетонного покрытия</a:t>
            </a:r>
            <a:r>
              <a:rPr lang="ru-RU" sz="2400" dirty="0" smtClean="0">
                <a:cs typeface="Times New Roman" pitchFamily="18" charset="0"/>
              </a:rPr>
              <a:t>; ( покрытие входной площадки асфальтобетоном по плитам)</a:t>
            </a:r>
            <a:endParaRPr lang="ru-RU" sz="2400" dirty="0" smtClean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cs typeface="Times New Roman" pitchFamily="18" charset="0"/>
              </a:rPr>
              <a:t>Устройство асфальтобетонной аллеи</a:t>
            </a:r>
            <a:r>
              <a:rPr lang="ru-RU" sz="2400" dirty="0" smtClean="0">
                <a:cs typeface="Times New Roman" pitchFamily="18" charset="0"/>
              </a:rPr>
              <a:t>; (разработка грунта, устройство </a:t>
            </a:r>
            <a:r>
              <a:rPr lang="ru-RU" sz="2400" dirty="0" smtClean="0">
                <a:cs typeface="Times New Roman" pitchFamily="18" charset="0"/>
              </a:rPr>
              <a:t>песчано</a:t>
            </a:r>
            <a:r>
              <a:rPr lang="ru-RU" sz="2400" dirty="0" smtClean="0">
                <a:cs typeface="Times New Roman" pitchFamily="18" charset="0"/>
              </a:rPr>
              <a:t> щебеночного основания с покрытием асфальтобетона, установка бордюрного камня по периметру)</a:t>
            </a:r>
            <a:endParaRPr lang="ru-RU" sz="2400" dirty="0" smtClean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cs typeface="Times New Roman" pitchFamily="18" charset="0"/>
              </a:rPr>
              <a:t>Устройство бетонного основания;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cs typeface="Times New Roman" pitchFamily="18" charset="0"/>
              </a:rPr>
              <a:t> Устройство цветников</a:t>
            </a:r>
            <a:r>
              <a:rPr lang="ru-RU" sz="2400" dirty="0" smtClean="0">
                <a:cs typeface="Times New Roman" pitchFamily="18" charset="0"/>
              </a:rPr>
              <a:t>;(по периметру устройство монолитного бордюра, завоз грунта)</a:t>
            </a:r>
            <a:endParaRPr lang="ru-RU" sz="2400" dirty="0" smtClean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cs typeface="Times New Roman" pitchFamily="18" charset="0"/>
              </a:rPr>
              <a:t> Посадка деревьев</a:t>
            </a:r>
            <a:r>
              <a:rPr lang="ru-RU" sz="2400" dirty="0" smtClean="0">
                <a:cs typeface="Times New Roman" pitchFamily="18" charset="0"/>
              </a:rPr>
              <a:t>;(выкорчёвка старых кустарников и деревьев, посадка  пирамидального Тополя и Ели)</a:t>
            </a:r>
            <a:endParaRPr lang="ru-RU" sz="2400" dirty="0" smtClean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2368" y="696144"/>
            <a:ext cx="8456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общественной территории –</a:t>
            </a:r>
          </a:p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парка Мемориала воинам, погибшим в годы 1941-1945г</a:t>
            </a:r>
            <a:endParaRPr lang="ru-RU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555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10000" r="-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200" y="1992288"/>
            <a:ext cx="108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cs typeface="Arial" pitchFamily="34" charset="0"/>
            </a:endParaRP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856184" y="1992288"/>
            <a:ext cx="1044116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cs typeface="Times New Roman" pitchFamily="18" charset="0"/>
              </a:rPr>
              <a:t>Устройство </a:t>
            </a:r>
            <a:r>
              <a:rPr lang="ru-RU" sz="2400" dirty="0" smtClean="0">
                <a:cs typeface="Times New Roman" pitchFamily="18" charset="0"/>
              </a:rPr>
              <a:t>скамеек и урн</a:t>
            </a:r>
            <a:r>
              <a:rPr lang="ru-RU" sz="2400" dirty="0" smtClean="0">
                <a:cs typeface="Times New Roman" pitchFamily="18" charset="0"/>
              </a:rPr>
              <a:t>; (скамеек-10шт, урн-6шт)</a:t>
            </a:r>
            <a:endParaRPr lang="ru-RU" sz="2400" dirty="0" smtClean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cs typeface="Times New Roman" pitchFamily="18" charset="0"/>
              </a:rPr>
              <a:t> Окраска  ограждения 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cs typeface="Times New Roman" pitchFamily="18" charset="0"/>
              </a:rPr>
              <a:t> Смена старых ворот м/к на новые, состоящих из 2х калиток и раздвижных ворот.;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cs typeface="Times New Roman" pitchFamily="18" charset="0"/>
              </a:rPr>
              <a:t> Устройство освещения</a:t>
            </a:r>
            <a:r>
              <a:rPr lang="ru-RU" sz="2400" dirty="0" smtClean="0">
                <a:cs typeface="Times New Roman" pitchFamily="18" charset="0"/>
              </a:rPr>
              <a:t>; (освещение парка светодиодными светильниками, установка  ж/б столбов, прокладка кабеля под землей)</a:t>
            </a:r>
            <a:endParaRPr lang="ru-RU" sz="2400" dirty="0" smtClean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2368" y="696144"/>
            <a:ext cx="84569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общественной территории –</a:t>
            </a:r>
          </a:p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парка Мемориала воинам, погибшим в годы 1941-1945г</a:t>
            </a:r>
            <a:endParaRPr lang="ru-RU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555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10000" r="-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88432" y="552128"/>
            <a:ext cx="76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общественной территории –</a:t>
            </a:r>
          </a:p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устройство детской площадки ул.Торговая</a:t>
            </a:r>
            <a:endParaRPr lang="ru-RU" sz="2200" dirty="0">
              <a:solidFill>
                <a:prstClr val="black"/>
              </a:solidFill>
            </a:endParaRPr>
          </a:p>
        </p:txBody>
      </p:sp>
      <p:pic>
        <p:nvPicPr>
          <p:cNvPr id="2051" name="Picture 3" descr="C:\Users\Индира\Desktop\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6264" y="1992288"/>
            <a:ext cx="10369152" cy="62433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84376" y="1776264"/>
            <a:ext cx="943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Примерная визуализация объекта благоустройства территории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850555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10000" r="-4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88432" y="552128"/>
            <a:ext cx="76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общественной территории –</a:t>
            </a:r>
          </a:p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устройство детской площадки ул.Торговая</a:t>
            </a:r>
            <a:endParaRPr lang="ru-RU" sz="2200" dirty="0">
              <a:solidFill>
                <a:prstClr val="black"/>
              </a:solidFill>
            </a:endParaRPr>
          </a:p>
        </p:txBody>
      </p:sp>
      <p:pic>
        <p:nvPicPr>
          <p:cNvPr id="3074" name="Picture 2" descr="C:\Users\Индира\Desktop\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168" y="2496344"/>
            <a:ext cx="11273258" cy="4906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055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10000" r="-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82954" y="1373019"/>
            <a:ext cx="4032448" cy="6048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Ситуационная схема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2128" y="6600800"/>
            <a:ext cx="12097343" cy="16561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/>
              <a:t>  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rgbClr val="000000"/>
                </a:solidFill>
              </a:rPr>
              <a:t>  </a:t>
            </a:r>
            <a:r>
              <a:rPr lang="ru-RU" sz="2400" dirty="0" smtClean="0">
                <a:solidFill>
                  <a:srgbClr val="000000"/>
                </a:solidFill>
              </a:rPr>
              <a:t>Парк Мемориал воинам, погибшим в годы 1941-1945г., располагается в центральной части  пос. Уральский по улице Советская, Первомайского района Оренбургской области.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000000"/>
                </a:solidFill>
              </a:rPr>
              <a:t> </a:t>
            </a:r>
            <a:endParaRPr lang="ru-RU" sz="2400" b="0" i="0" dirty="0" smtClean="0">
              <a:solidFill>
                <a:srgbClr val="000000"/>
              </a:solidFill>
              <a:effectLst/>
            </a:endParaRPr>
          </a:p>
          <a:p>
            <a:pPr>
              <a:spcBef>
                <a:spcPts val="0"/>
              </a:spcBef>
            </a:pPr>
            <a:endParaRPr lang="ru-RU" b="0" i="0" dirty="0" smtClean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56384" y="624136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общественной территории –</a:t>
            </a:r>
          </a:p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парка Мемориала воинам, погибшим в годы 1941-1945г.</a:t>
            </a:r>
            <a:endParaRPr lang="ru-RU" sz="2200" dirty="0">
              <a:solidFill>
                <a:prstClr val="black"/>
              </a:solidFill>
            </a:endParaRPr>
          </a:p>
        </p:txBody>
      </p:sp>
      <p:pic>
        <p:nvPicPr>
          <p:cNvPr id="27649" name="Picture 1" descr="C:\Users\Индира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392" y="1992288"/>
            <a:ext cx="7361945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18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10000" r="-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4137" y="1632248"/>
            <a:ext cx="12097343" cy="63367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Цель проекта.</a:t>
            </a:r>
          </a:p>
          <a:p>
            <a:r>
              <a:rPr lang="ru-RU" sz="2400" dirty="0" smtClean="0"/>
              <a:t>Заключается в том, чтоб решить конкретную проблему –благоустройство общественной территории-парка  Мемориала воинам, погибшим в годы  1941-1945г.</a:t>
            </a:r>
          </a:p>
          <a:p>
            <a:pPr algn="ctr"/>
            <a:r>
              <a:rPr lang="ru-RU" sz="2400" b="1" dirty="0" smtClean="0"/>
              <a:t>Задачи проекта.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Увековечить память героев Великой Отечественной войны 1941-1945гг;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Решить проблему по архитектурному решению парка;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Решить проблему по благоустройству парка;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Воспитание у подростков и молодежи патриотических чувств и активной гражданской позиции;</a:t>
            </a:r>
          </a:p>
          <a:p>
            <a:r>
              <a:rPr lang="ru-RU" sz="2400" dirty="0" smtClean="0"/>
              <a:t>Дизайн проект по благоустройству парка включает в себя: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визуализацию в виде фотографии предполагаемой к благоустройству  общественной территории – парка Мемориала воинам,  погибшим в годы 1941-1945г.(настоящее время);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текстовое описание мероприятий по благоустройству;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примерную визуализацию объектов благоустройства территории;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spcBef>
                <a:spcPts val="0"/>
              </a:spcBef>
            </a:pP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/>
              </a:rPr>
              <a:t>  </a:t>
            </a:r>
          </a:p>
          <a:p>
            <a:pPr>
              <a:spcBef>
                <a:spcPts val="0"/>
              </a:spcBef>
            </a:pPr>
            <a:endParaRPr lang="ru-RU" b="0" i="0" dirty="0" smtClean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6384" y="696144"/>
            <a:ext cx="79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общественной территории –</a:t>
            </a:r>
          </a:p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парка Мемориала воинам, погибшим в годы 1941-1945г.</a:t>
            </a:r>
            <a:endParaRPr lang="ru-RU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8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10000" r="-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144" y="1488232"/>
            <a:ext cx="10513168" cy="1606594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ru-RU" sz="2400" b="1" dirty="0" smtClean="0"/>
              <a:t>Описание мероприятий по благоустройству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cs typeface="Times New Roman" pitchFamily="18" charset="0"/>
              </a:rPr>
              <a:t> Площадь благоустраиваемой территории составляет 2381 кв.м.</a:t>
            </a:r>
          </a:p>
          <a:p>
            <a:r>
              <a:rPr lang="ru-RU" sz="2400" dirty="0" smtClean="0">
                <a:cs typeface="Times New Roman" pitchFamily="18" charset="0"/>
              </a:rPr>
              <a:t>Основа мемориальной композиции составляет: </a:t>
            </a:r>
          </a:p>
          <a:p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Монументальная </a:t>
            </a:r>
            <a:r>
              <a:rPr lang="ru-RU" sz="2400" dirty="0" smtClean="0">
                <a:cs typeface="Times New Roman" pitchFamily="18" charset="0"/>
              </a:rPr>
              <a:t>фигура – Красного  знамя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88432" y="624136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общественной территории –</a:t>
            </a:r>
          </a:p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парка Мемориала воинам, погибшим в годы 1941-1945г</a:t>
            </a:r>
            <a:endParaRPr lang="ru-RU" sz="2200" dirty="0">
              <a:solidFill>
                <a:prstClr val="black"/>
              </a:solidFill>
            </a:endParaRPr>
          </a:p>
        </p:txBody>
      </p:sp>
      <p:pic>
        <p:nvPicPr>
          <p:cNvPr id="24577" name="Picture 1" descr="C:\Users\E845~1\AppData\Local\Temp\Rar$DIa4348.12263\IMG_20190626_204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0360" y="3216424"/>
            <a:ext cx="7336904" cy="5502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246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10000" r="-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76464" y="696144"/>
            <a:ext cx="75283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общественной территории –</a:t>
            </a:r>
          </a:p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парка Мемориала воинам, погибшим в годы 1941-1945г</a:t>
            </a:r>
            <a:endParaRPr lang="ru-RU" sz="2200" dirty="0">
              <a:solidFill>
                <a:prstClr val="black"/>
              </a:solidFill>
            </a:endParaRPr>
          </a:p>
        </p:txBody>
      </p:sp>
      <p:pic>
        <p:nvPicPr>
          <p:cNvPr id="25601" name="Picture 1" descr="C:\Users\E845~1\AppData\Local\Temp\Rar$DIa4348.25713\IMG_20190626_204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6344" y="1992288"/>
            <a:ext cx="8880987" cy="626469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744616" y="1560240"/>
            <a:ext cx="48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cs typeface="Times New Roman" pitchFamily="18" charset="0"/>
              </a:rPr>
              <a:t>Памятник  «Воинам»</a:t>
            </a:r>
          </a:p>
        </p:txBody>
      </p:sp>
    </p:spTree>
    <p:extLst>
      <p:ext uri="{BB962C8B-B14F-4D97-AF65-F5344CB8AC3E}">
        <p14:creationId xmlns:p14="http://schemas.microsoft.com/office/powerpoint/2010/main" xmlns="" val="31918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10000" r="-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76464" y="696144"/>
            <a:ext cx="75283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общественной территории –</a:t>
            </a:r>
          </a:p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парка Мемориала воинам, погибшим в годы 1941-1945г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2208" y="1704256"/>
            <a:ext cx="11017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cs typeface="Times New Roman" pitchFamily="18" charset="0"/>
              </a:rPr>
              <a:t>       Памятник  </a:t>
            </a:r>
            <a:r>
              <a:rPr lang="ru-RU" sz="2800" dirty="0" smtClean="0">
                <a:cs typeface="Times New Roman" pitchFamily="18" charset="0"/>
              </a:rPr>
              <a:t>«Мать</a:t>
            </a:r>
            <a:r>
              <a:rPr lang="ru-RU" sz="2800" dirty="0" smtClean="0">
                <a:cs typeface="Times New Roman" pitchFamily="18" charset="0"/>
              </a:rPr>
              <a:t>» 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Памятник  «Журавли»</a:t>
            </a:r>
          </a:p>
          <a:p>
            <a:endParaRPr lang="ru-RU" sz="2800" dirty="0" smtClean="0">
              <a:cs typeface="Times New Roman" pitchFamily="18" charset="0"/>
            </a:endParaRPr>
          </a:p>
        </p:txBody>
      </p:sp>
      <p:pic>
        <p:nvPicPr>
          <p:cNvPr id="1026" name="Picture 2" descr="C:\Users\E845~1\AppData\Local\Temp\Rar$DIa9016.46231\IMG_20190628_123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2208" y="2136304"/>
            <a:ext cx="4752578" cy="6336771"/>
          </a:xfrm>
          <a:prstGeom prst="rect">
            <a:avLst/>
          </a:prstGeom>
          <a:noFill/>
        </p:spPr>
      </p:pic>
      <p:pic>
        <p:nvPicPr>
          <p:cNvPr id="1027" name="Picture 3" descr="C:\Users\E845~1\AppData\Local\Temp\Rar$DIa9016.385\IMG_20190628_1239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872" y="2208312"/>
            <a:ext cx="4752578" cy="6336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18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10000" r="-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76464" y="696144"/>
            <a:ext cx="75283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общественной территории –</a:t>
            </a:r>
          </a:p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парка Мемориала воинам, погибшим в годы 1941-1945г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32648" y="156024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Панно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воинам;</a:t>
            </a:r>
          </a:p>
        </p:txBody>
      </p:sp>
      <p:pic>
        <p:nvPicPr>
          <p:cNvPr id="43010" name="Picture 2" descr="C:\Users\E845~1\AppData\Local\Temp\Rar$DIa4348.48254\IMG_20190626_204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8739" y="2568352"/>
            <a:ext cx="6720746" cy="5040560"/>
          </a:xfrm>
          <a:prstGeom prst="rect">
            <a:avLst/>
          </a:prstGeom>
          <a:noFill/>
        </p:spPr>
      </p:pic>
      <p:pic>
        <p:nvPicPr>
          <p:cNvPr id="43011" name="Picture 3" descr="C:\Users\E845~1\AppData\Local\Temp\Rar$DIa4348.1211\IMG_20190626_204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112" y="2640360"/>
            <a:ext cx="6344817" cy="4968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18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10000" r="-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76464" y="696144"/>
            <a:ext cx="75283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общественной территории –</a:t>
            </a:r>
          </a:p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парка Мемориала воинам, погибшим в годы 1941-1945г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0400" y="1560240"/>
            <a:ext cx="64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Памятная доска с фамилиями погибших;</a:t>
            </a:r>
          </a:p>
        </p:txBody>
      </p:sp>
      <p:pic>
        <p:nvPicPr>
          <p:cNvPr id="44034" name="Picture 2" descr="C:\Users\E845~1\AppData\Local\Temp\Rar$DIa4348.10099\IMG_20190626_204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4336" y="2064296"/>
            <a:ext cx="7984976" cy="5988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183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10000" r="-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76464" y="696144"/>
            <a:ext cx="75283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общественной территории –</a:t>
            </a:r>
          </a:p>
          <a:p>
            <a:pPr lvl="1" algn="ctr"/>
            <a:r>
              <a:rPr lang="ru-RU" sz="2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парка Мемориала воинам, погибшим в годы 1941-1945г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04656" y="1560240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Вечный огонь</a:t>
            </a:r>
          </a:p>
        </p:txBody>
      </p:sp>
      <p:pic>
        <p:nvPicPr>
          <p:cNvPr id="45058" name="Picture 2" descr="C:\Users\E845~1\AppData\Local\Temp\Rar$DIa4348.19795\IMG_20190626_204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0360" y="1992288"/>
            <a:ext cx="8400933" cy="630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1837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527</Words>
  <Application>Microsoft Office PowerPoint</Application>
  <PresentationFormat>A3 (297x420 мм)</PresentationFormat>
  <Paragraphs>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Благоустройство общественной территории – парка Мемориала воинам, погибшим в годы 1941-1945г.,</vt:lpstr>
      <vt:lpstr>Ситуационная схема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Индира</cp:lastModifiedBy>
  <cp:revision>217</cp:revision>
  <cp:lastPrinted>2018-04-02T11:12:17Z</cp:lastPrinted>
  <dcterms:created xsi:type="dcterms:W3CDTF">2018-04-02T05:30:08Z</dcterms:created>
  <dcterms:modified xsi:type="dcterms:W3CDTF">2019-06-29T05:07:57Z</dcterms:modified>
</cp:coreProperties>
</file>